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74" r:id="rId4"/>
    <p:sldId id="275" r:id="rId5"/>
    <p:sldId id="276" r:id="rId6"/>
    <p:sldId id="277" r:id="rId7"/>
    <p:sldId id="278" r:id="rId8"/>
    <p:sldId id="292" r:id="rId9"/>
    <p:sldId id="293" r:id="rId10"/>
    <p:sldId id="294" r:id="rId11"/>
    <p:sldId id="295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91" r:id="rId20"/>
    <p:sldId id="296" r:id="rId21"/>
    <p:sldId id="297" r:id="rId22"/>
    <p:sldId id="298" r:id="rId23"/>
    <p:sldId id="287" r:id="rId24"/>
    <p:sldId id="303" r:id="rId25"/>
    <p:sldId id="304" r:id="rId26"/>
    <p:sldId id="299" r:id="rId27"/>
    <p:sldId id="300" r:id="rId28"/>
    <p:sldId id="288" r:id="rId29"/>
    <p:sldId id="290" r:id="rId30"/>
    <p:sldId id="301" r:id="rId31"/>
    <p:sldId id="302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00CC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71523-D25D-476A-A643-77399ABE05C8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9711680-77A0-4713-963E-6A552B73DE38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vận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biển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E53664-6B69-4388-8C43-02510E4A0DE2}" type="parTrans" cxnId="{23CDEBF9-37C9-4B71-B6D4-C80BE527907E}">
      <dgm:prSet/>
      <dgm:spPr/>
      <dgm:t>
        <a:bodyPr/>
        <a:lstStyle/>
        <a:p>
          <a:endParaRPr lang="en-US"/>
        </a:p>
      </dgm:t>
    </dgm:pt>
    <dgm:pt modelId="{B2FF1B09-68C9-402D-B4E8-8E053F95345A}" type="sibTrans" cxnId="{23CDEBF9-37C9-4B71-B6D4-C80BE527907E}">
      <dgm:prSet/>
      <dgm:spPr/>
      <dgm:t>
        <a:bodyPr/>
        <a:lstStyle/>
        <a:p>
          <a:endParaRPr lang="en-US"/>
        </a:p>
      </dgm:t>
    </dgm:pt>
    <dgm:pt modelId="{BA0CE413-BF65-41D7-968D-A9F1960B3569}">
      <dgm:prSet phldrT="[Text]" custT="1"/>
      <dgm:spPr/>
      <dgm:t>
        <a:bodyPr/>
        <a:lstStyle/>
        <a:p>
          <a:r>
            <a:rPr lang="en-US" sz="2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Sóng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8BCB46-7B9F-49E1-8843-48EAEBB8CFC9}" type="parTrans" cxnId="{E5D4E7F8-92F5-4697-9C63-B42C833941B6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943324-8621-464B-9E12-6184990A4C37}" type="sibTrans" cxnId="{E5D4E7F8-92F5-4697-9C63-B42C833941B6}">
      <dgm:prSet/>
      <dgm:spPr/>
      <dgm:t>
        <a:bodyPr/>
        <a:lstStyle/>
        <a:p>
          <a:endParaRPr lang="en-US"/>
        </a:p>
      </dgm:t>
    </dgm:pt>
    <dgm:pt modelId="{86945F4C-5AA8-454C-8439-97F33D346031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nl-NL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à sự chuyển động tại chỗ của các lớp nước trên mặt </a:t>
          </a:r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solidFill>
              <a:srgbClr val="FF0000"/>
            </a:solidFill>
          </a:endParaRPr>
        </a:p>
      </dgm:t>
    </dgm:pt>
    <dgm:pt modelId="{ADCC65CB-9598-4529-A8AC-D6A334772C44}" type="parTrans" cxnId="{FF53BC1E-88D2-4E81-B727-6377C8A1A505}">
      <dgm:prSet/>
      <dgm:spPr/>
      <dgm:t>
        <a:bodyPr/>
        <a:lstStyle/>
        <a:p>
          <a:endParaRPr lang="en-US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478228-04A2-4AFB-B640-BD46A8FE7E74}" type="sibTrans" cxnId="{FF53BC1E-88D2-4E81-B727-6377C8A1A505}">
      <dgm:prSet/>
      <dgm:spPr/>
      <dgm:t>
        <a:bodyPr/>
        <a:lstStyle/>
        <a:p>
          <a:endParaRPr lang="en-US"/>
        </a:p>
      </dgm:t>
    </dgm:pt>
    <dgm:pt modelId="{39E93443-4F36-46CC-9C07-05F81EA95E23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gió</a:t>
          </a:r>
          <a:endParaRPr lang="en-US" sz="2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77AEF7-FA43-44D3-8435-B6918A58A850}" type="parTrans" cxnId="{A1B8DA40-77F7-418A-9CC2-E5159AB0CC0B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990595-81A8-40CE-9B2C-544C0BFE8DC2}" type="sibTrans" cxnId="{A1B8DA40-77F7-418A-9CC2-E5159AB0CC0B}">
      <dgm:prSet/>
      <dgm:spPr/>
      <dgm:t>
        <a:bodyPr/>
        <a:lstStyle/>
        <a:p>
          <a:endParaRPr lang="en-US"/>
        </a:p>
      </dgm:t>
    </dgm:pt>
    <dgm:pt modelId="{499C7F31-9822-4283-8CAF-F8415E138BBE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triều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A32EBE-AB8B-4F23-A31B-0DBE23B721D5}" type="parTrans" cxnId="{5B8A0C1B-E4A4-4365-AB3C-13C73CE42654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4034B5-1E7A-410B-A7DE-83DAC8F5D621}" type="sibTrans" cxnId="{5B8A0C1B-E4A4-4365-AB3C-13C73CE42654}">
      <dgm:prSet/>
      <dgm:spPr/>
      <dgm:t>
        <a:bodyPr/>
        <a:lstStyle/>
        <a:p>
          <a:endParaRPr lang="en-US"/>
        </a:p>
      </dgm:t>
    </dgm:pt>
    <dgm:pt modelId="{A1F2B1FE-7538-4BE4-A033-B81BAEB7D03D}">
      <dgm:prSet phldrT="[Text]" custT="1"/>
      <dgm:spPr/>
      <dgm:t>
        <a:bodyPr/>
        <a:lstStyle/>
        <a:p>
          <a:r>
            <a:rPr lang="nl-NL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Là hiện tượng nước biển dâng lên, hạ xuống trong một thời gian nhất định (trong ngày).</a:t>
          </a:r>
          <a:endParaRPr lang="en-US" sz="24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C7B8037-B638-42A7-8AC9-6DE1D446E50D}" type="parTrans" cxnId="{BEADB42B-D6C6-4F5C-8347-0EDD35CF2FD2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FFEF60-654F-4B78-AC90-6A70A2677182}" type="sibTrans" cxnId="{BEADB42B-D6C6-4F5C-8347-0EDD35CF2FD2}">
      <dgm:prSet/>
      <dgm:spPr/>
      <dgm:t>
        <a:bodyPr/>
        <a:lstStyle/>
        <a:p>
          <a:endParaRPr lang="en-US"/>
        </a:p>
      </dgm:t>
    </dgm:pt>
    <dgm:pt modelId="{BD34A306-A102-42A4-BBC4-B4DD6A270811}">
      <dgm:prSet custT="1"/>
      <dgm:spPr/>
      <dgm:t>
        <a:bodyPr/>
        <a:lstStyle/>
        <a:p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Dòng</a:t>
          </a:r>
          <a:r>
            <a: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biển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7344CF-5C32-4FCD-ABFB-AAE92D380B76}" type="parTrans" cxnId="{FA33FF61-CF51-493D-9DFD-9A71384EDBF9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F7511E-2EF1-4AC0-9397-37E047423179}" type="sibTrans" cxnId="{FA33FF61-CF51-493D-9DFD-9A71384EDBF9}">
      <dgm:prSet/>
      <dgm:spPr/>
      <dgm:t>
        <a:bodyPr/>
        <a:lstStyle/>
        <a:p>
          <a:endParaRPr lang="en-US"/>
        </a:p>
      </dgm:t>
    </dgm:pt>
    <dgm:pt modelId="{538AC9B5-339F-4CEE-913D-9423E6515F3E}">
      <dgm:prSet custT="1"/>
      <dgm:spPr/>
      <dgm:t>
        <a:bodyPr/>
        <a:lstStyle/>
        <a:p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hút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Trăng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Trời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8984C2D-D5BE-47DF-AB07-12A34650B7E1}" type="parTrans" cxnId="{3764BD44-248D-4113-A277-1CF5612AD26C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659A56-AAB2-4BCD-84AC-168C22617A2C}" type="sibTrans" cxnId="{3764BD44-248D-4113-A277-1CF5612AD26C}">
      <dgm:prSet/>
      <dgm:spPr/>
      <dgm:t>
        <a:bodyPr/>
        <a:lstStyle/>
        <a:p>
          <a:endParaRPr lang="en-US"/>
        </a:p>
      </dgm:t>
    </dgm:pt>
    <dgm:pt modelId="{514C655C-66E2-4D7B-ACC8-5B621C369EFD}">
      <dgm:prSet custT="1"/>
      <dgm:spPr/>
      <dgm:t>
        <a:bodyPr/>
        <a:lstStyle/>
        <a:p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vi-VN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à các dòng nước chảy trong biền và đại dương</a:t>
          </a:r>
          <a:endParaRPr lang="en-US" sz="24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F0B8D4-CB5E-4B19-BE50-5C8EE1AC87BF}" type="parTrans" cxnId="{2060F31A-09A1-424D-9830-C09228BAC99D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F72ACA-1833-4F19-8CA3-1071979AFBCB}" type="sibTrans" cxnId="{2060F31A-09A1-424D-9830-C09228BAC99D}">
      <dgm:prSet/>
      <dgm:spPr/>
      <dgm:t>
        <a:bodyPr/>
        <a:lstStyle/>
        <a:p>
          <a:endParaRPr lang="en-US"/>
        </a:p>
      </dgm:t>
    </dgm:pt>
    <dgm:pt modelId="{929BA936-97FF-4232-88C1-00D89361A092}">
      <dgm:prSet custT="1"/>
      <dgm:spPr/>
      <dgm:t>
        <a:bodyPr/>
        <a:lstStyle/>
        <a:p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thường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xuyên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thổi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Trái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Đất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(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Tín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Tây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đới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).</a:t>
          </a:r>
          <a:endParaRPr lang="en-US" sz="24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42CB5D-964C-4289-A212-CA63CA16DD6F}" type="parTrans" cxnId="{BDBC4894-51AA-4476-98E5-84AE91C55082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F5BBA4-A702-4B6A-8AB8-5C760A848BA9}" type="sibTrans" cxnId="{BDBC4894-51AA-4476-98E5-84AE91C55082}">
      <dgm:prSet/>
      <dgm:spPr/>
      <dgm:t>
        <a:bodyPr/>
        <a:lstStyle/>
        <a:p>
          <a:endParaRPr lang="en-US"/>
        </a:p>
      </dgm:t>
    </dgm:pt>
    <dgm:pt modelId="{406CE8A6-5801-47C1-AFE3-7A50DEF0AF88}" type="pres">
      <dgm:prSet presAssocID="{4A671523-D25D-476A-A643-77399ABE05C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02C669-9C6B-4110-ACF3-DF91E1177026}" type="pres">
      <dgm:prSet presAssocID="{69711680-77A0-4713-963E-6A552B73DE38}" presName="root1" presStyleCnt="0"/>
      <dgm:spPr/>
    </dgm:pt>
    <dgm:pt modelId="{DCE673AC-5F53-4157-ADE7-F8B55AA0AE36}" type="pres">
      <dgm:prSet presAssocID="{69711680-77A0-4713-963E-6A552B73DE38}" presName="LevelOneTextNode" presStyleLbl="node0" presStyleIdx="0" presStyleCnt="1" custScaleY="2795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AD604B-AB85-44F8-9DF9-708DC0443DA5}" type="pres">
      <dgm:prSet presAssocID="{69711680-77A0-4713-963E-6A552B73DE38}" presName="level2hierChild" presStyleCnt="0"/>
      <dgm:spPr/>
    </dgm:pt>
    <dgm:pt modelId="{C6C105FF-CF3A-4E35-A549-DB46B92D0F90}" type="pres">
      <dgm:prSet presAssocID="{9B8BCB46-7B9F-49E1-8843-48EAEBB8CFC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5F41EAE0-CFE6-4DE3-B82B-090770F1932F}" type="pres">
      <dgm:prSet presAssocID="{9B8BCB46-7B9F-49E1-8843-48EAEBB8CFC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F6FD5DA-600E-438A-A8AE-8AF5598A0A78}" type="pres">
      <dgm:prSet presAssocID="{BA0CE413-BF65-41D7-968D-A9F1960B3569}" presName="root2" presStyleCnt="0"/>
      <dgm:spPr/>
    </dgm:pt>
    <dgm:pt modelId="{AAB010D3-D234-4F2B-9D06-8AE33E7C1C51}" type="pres">
      <dgm:prSet presAssocID="{BA0CE413-BF65-41D7-968D-A9F1960B356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47D29-3D91-488D-BB13-4D65D2889C72}" type="pres">
      <dgm:prSet presAssocID="{BA0CE413-BF65-41D7-968D-A9F1960B3569}" presName="level3hierChild" presStyleCnt="0"/>
      <dgm:spPr/>
    </dgm:pt>
    <dgm:pt modelId="{19097DD6-CB49-4075-9D8D-2221F45D2D2E}" type="pres">
      <dgm:prSet presAssocID="{ADCC65CB-9598-4529-A8AC-D6A334772C44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4B7442FC-AC8C-40E5-A635-EAFC67E6E31C}" type="pres">
      <dgm:prSet presAssocID="{ADCC65CB-9598-4529-A8AC-D6A334772C44}" presName="connTx" presStyleLbl="parChTrans1D3" presStyleIdx="0" presStyleCnt="6"/>
      <dgm:spPr/>
      <dgm:t>
        <a:bodyPr/>
        <a:lstStyle/>
        <a:p>
          <a:endParaRPr lang="en-US"/>
        </a:p>
      </dgm:t>
    </dgm:pt>
    <dgm:pt modelId="{DD986809-32C6-4C22-9793-9FDDA566C1E1}" type="pres">
      <dgm:prSet presAssocID="{86945F4C-5AA8-454C-8439-97F33D346031}" presName="root2" presStyleCnt="0"/>
      <dgm:spPr/>
    </dgm:pt>
    <dgm:pt modelId="{412380C4-A1CE-4DFB-9B4E-82E652E7A3A3}" type="pres">
      <dgm:prSet presAssocID="{86945F4C-5AA8-454C-8439-97F33D346031}" presName="LevelTwoTextNode" presStyleLbl="node3" presStyleIdx="0" presStyleCnt="6" custScaleX="256668" custLinFactNeighborX="53" custLinFactNeighborY="-239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BC544C-47EA-4DFC-9FA0-C93A69534A23}" type="pres">
      <dgm:prSet presAssocID="{86945F4C-5AA8-454C-8439-97F33D346031}" presName="level3hierChild" presStyleCnt="0"/>
      <dgm:spPr/>
    </dgm:pt>
    <dgm:pt modelId="{C6CC02A7-4376-49FB-A247-6DED00A32C7E}" type="pres">
      <dgm:prSet presAssocID="{6877AEF7-FA43-44D3-8435-B6918A58A850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E46FD80F-FD6A-4AA9-A774-4BFB22F728D7}" type="pres">
      <dgm:prSet presAssocID="{6877AEF7-FA43-44D3-8435-B6918A58A850}" presName="connTx" presStyleLbl="parChTrans1D3" presStyleIdx="1" presStyleCnt="6"/>
      <dgm:spPr/>
      <dgm:t>
        <a:bodyPr/>
        <a:lstStyle/>
        <a:p>
          <a:endParaRPr lang="en-US"/>
        </a:p>
      </dgm:t>
    </dgm:pt>
    <dgm:pt modelId="{EC38B8CF-3B52-4DEE-A06F-EACF71FE210E}" type="pres">
      <dgm:prSet presAssocID="{39E93443-4F36-46CC-9C07-05F81EA95E23}" presName="root2" presStyleCnt="0"/>
      <dgm:spPr/>
    </dgm:pt>
    <dgm:pt modelId="{4DD64590-09DD-4086-ABBD-30EB85220764}" type="pres">
      <dgm:prSet presAssocID="{39E93443-4F36-46CC-9C07-05F81EA95E23}" presName="LevelTwoTextNode" presStyleLbl="node3" presStyleIdx="1" presStyleCnt="6" custScaleX="259756" custLinFactNeighborX="-2052" custLinFactNeighborY="-104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748C3E-7E50-462F-AF01-2E7CD0BF2FFC}" type="pres">
      <dgm:prSet presAssocID="{39E93443-4F36-46CC-9C07-05F81EA95E23}" presName="level3hierChild" presStyleCnt="0"/>
      <dgm:spPr/>
    </dgm:pt>
    <dgm:pt modelId="{A2651BDF-9A2E-4870-9AB2-38146AE426C7}" type="pres">
      <dgm:prSet presAssocID="{92A32EBE-AB8B-4F23-A31B-0DBE23B721D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3F6D100-1327-4275-8066-3EA57D0EF60F}" type="pres">
      <dgm:prSet presAssocID="{92A32EBE-AB8B-4F23-A31B-0DBE23B721D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860DAAE-16C9-45D9-AA12-EF450339BC24}" type="pres">
      <dgm:prSet presAssocID="{499C7F31-9822-4283-8CAF-F8415E138BBE}" presName="root2" presStyleCnt="0"/>
      <dgm:spPr/>
    </dgm:pt>
    <dgm:pt modelId="{0791AB38-25A1-4C8A-B36B-EE8F1CD59AE0}" type="pres">
      <dgm:prSet presAssocID="{499C7F31-9822-4283-8CAF-F8415E138BB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0C9D41-E628-412A-AE35-A1F46253852E}" type="pres">
      <dgm:prSet presAssocID="{499C7F31-9822-4283-8CAF-F8415E138BBE}" presName="level3hierChild" presStyleCnt="0"/>
      <dgm:spPr/>
    </dgm:pt>
    <dgm:pt modelId="{3A014B3E-538F-40D2-AE41-23C5E9F5434D}" type="pres">
      <dgm:prSet presAssocID="{5C7B8037-B638-42A7-8AC9-6DE1D446E50D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C61A4458-8D95-40C2-B4F1-56D2DA8A94AF}" type="pres">
      <dgm:prSet presAssocID="{5C7B8037-B638-42A7-8AC9-6DE1D446E50D}" presName="connTx" presStyleLbl="parChTrans1D3" presStyleIdx="2" presStyleCnt="6"/>
      <dgm:spPr/>
      <dgm:t>
        <a:bodyPr/>
        <a:lstStyle/>
        <a:p>
          <a:endParaRPr lang="en-US"/>
        </a:p>
      </dgm:t>
    </dgm:pt>
    <dgm:pt modelId="{CEB9D748-A5BA-40E0-949A-1F6EA0068D08}" type="pres">
      <dgm:prSet presAssocID="{A1F2B1FE-7538-4BE4-A033-B81BAEB7D03D}" presName="root2" presStyleCnt="0"/>
      <dgm:spPr/>
    </dgm:pt>
    <dgm:pt modelId="{C0AADF1A-8040-49E8-B373-E26908855297}" type="pres">
      <dgm:prSet presAssocID="{A1F2B1FE-7538-4BE4-A033-B81BAEB7D03D}" presName="LevelTwoTextNode" presStyleLbl="node3" presStyleIdx="2" presStyleCnt="6" custScaleX="342955" custScaleY="1525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0D12CA-9BB9-4069-8A12-916A2176E561}" type="pres">
      <dgm:prSet presAssocID="{A1F2B1FE-7538-4BE4-A033-B81BAEB7D03D}" presName="level3hierChild" presStyleCnt="0"/>
      <dgm:spPr/>
    </dgm:pt>
    <dgm:pt modelId="{590291EE-80A9-4B03-A98F-A6CAB528A9E9}" type="pres">
      <dgm:prSet presAssocID="{E8984C2D-D5BE-47DF-AB07-12A34650B7E1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AEB96E31-A990-48EC-A770-56E60746BC66}" type="pres">
      <dgm:prSet presAssocID="{E8984C2D-D5BE-47DF-AB07-12A34650B7E1}" presName="connTx" presStyleLbl="parChTrans1D3" presStyleIdx="3" presStyleCnt="6"/>
      <dgm:spPr/>
      <dgm:t>
        <a:bodyPr/>
        <a:lstStyle/>
        <a:p>
          <a:endParaRPr lang="en-US"/>
        </a:p>
      </dgm:t>
    </dgm:pt>
    <dgm:pt modelId="{F04CBF56-041F-4BE4-B188-4BA44026B5E2}" type="pres">
      <dgm:prSet presAssocID="{538AC9B5-339F-4CEE-913D-9423E6515F3E}" presName="root2" presStyleCnt="0"/>
      <dgm:spPr/>
    </dgm:pt>
    <dgm:pt modelId="{4EB90CD5-1EC5-4B10-A7F3-8C533E2330DA}" type="pres">
      <dgm:prSet presAssocID="{538AC9B5-339F-4CEE-913D-9423E6515F3E}" presName="LevelTwoTextNode" presStyleLbl="node3" presStyleIdx="3" presStyleCnt="6" custScaleX="2881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243DAC-671E-4F97-9E5F-6DEF352D7296}" type="pres">
      <dgm:prSet presAssocID="{538AC9B5-339F-4CEE-913D-9423E6515F3E}" presName="level3hierChild" presStyleCnt="0"/>
      <dgm:spPr/>
    </dgm:pt>
    <dgm:pt modelId="{216CDBA1-13D4-4534-A42C-F51E3B9DFABE}" type="pres">
      <dgm:prSet presAssocID="{A27344CF-5C32-4FCD-ABFB-AAE92D380B76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7524097-6856-4F41-8CEA-7B2BBC4C79D9}" type="pres">
      <dgm:prSet presAssocID="{A27344CF-5C32-4FCD-ABFB-AAE92D380B7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D270FDB-B09E-4BB2-B01A-BEBF614E0D6D}" type="pres">
      <dgm:prSet presAssocID="{BD34A306-A102-42A4-BBC4-B4DD6A270811}" presName="root2" presStyleCnt="0"/>
      <dgm:spPr/>
    </dgm:pt>
    <dgm:pt modelId="{E796A9C6-D6E5-4751-85CF-68350BFBB562}" type="pres">
      <dgm:prSet presAssocID="{BD34A306-A102-42A4-BBC4-B4DD6A27081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8A4838-3C14-42D6-8171-5FDB874CDC20}" type="pres">
      <dgm:prSet presAssocID="{BD34A306-A102-42A4-BBC4-B4DD6A270811}" presName="level3hierChild" presStyleCnt="0"/>
      <dgm:spPr/>
    </dgm:pt>
    <dgm:pt modelId="{6263BD29-21B4-423B-896D-F0C74D5CCD90}" type="pres">
      <dgm:prSet presAssocID="{0FF0B8D4-CB5E-4B19-BE50-5C8EE1AC87BF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3D593D6F-88A8-4DF2-A2D4-1C2EC1CD890A}" type="pres">
      <dgm:prSet presAssocID="{0FF0B8D4-CB5E-4B19-BE50-5C8EE1AC87BF}" presName="connTx" presStyleLbl="parChTrans1D3" presStyleIdx="4" presStyleCnt="6"/>
      <dgm:spPr/>
      <dgm:t>
        <a:bodyPr/>
        <a:lstStyle/>
        <a:p>
          <a:endParaRPr lang="en-US"/>
        </a:p>
      </dgm:t>
    </dgm:pt>
    <dgm:pt modelId="{60FFAE97-A7F6-4857-91C2-2B6DA78A0D66}" type="pres">
      <dgm:prSet presAssocID="{514C655C-66E2-4D7B-ACC8-5B621C369EFD}" presName="root2" presStyleCnt="0"/>
      <dgm:spPr/>
    </dgm:pt>
    <dgm:pt modelId="{506A7D06-4B50-415C-971B-5BBA3D7DF23B}" type="pres">
      <dgm:prSet presAssocID="{514C655C-66E2-4D7B-ACC8-5B621C369EFD}" presName="LevelTwoTextNode" presStyleLbl="node3" presStyleIdx="4" presStyleCnt="6" custScaleX="250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D1D9B0-0163-4F1E-8687-069D010ACA6E}" type="pres">
      <dgm:prSet presAssocID="{514C655C-66E2-4D7B-ACC8-5B621C369EFD}" presName="level3hierChild" presStyleCnt="0"/>
      <dgm:spPr/>
    </dgm:pt>
    <dgm:pt modelId="{2C31ED20-C6C3-412F-A6C5-7C7A12315EE3}" type="pres">
      <dgm:prSet presAssocID="{D542CB5D-964C-4289-A212-CA63CA16DD6F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9356DF81-CC30-4A46-9450-CB4BEE267212}" type="pres">
      <dgm:prSet presAssocID="{D542CB5D-964C-4289-A212-CA63CA16DD6F}" presName="connTx" presStyleLbl="parChTrans1D3" presStyleIdx="5" presStyleCnt="6"/>
      <dgm:spPr/>
      <dgm:t>
        <a:bodyPr/>
        <a:lstStyle/>
        <a:p>
          <a:endParaRPr lang="en-US"/>
        </a:p>
      </dgm:t>
    </dgm:pt>
    <dgm:pt modelId="{0E122818-ED72-4A34-B747-B48B97C71217}" type="pres">
      <dgm:prSet presAssocID="{929BA936-97FF-4232-88C1-00D89361A092}" presName="root2" presStyleCnt="0"/>
      <dgm:spPr/>
    </dgm:pt>
    <dgm:pt modelId="{FABEB22B-BDB9-49B3-A198-AA74EA93ED1C}" type="pres">
      <dgm:prSet presAssocID="{929BA936-97FF-4232-88C1-00D89361A092}" presName="LevelTwoTextNode" presStyleLbl="node3" presStyleIdx="5" presStyleCnt="6" custScaleX="335732" custScaleY="1586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242E8C-348F-49EE-9899-93C1A6CCA1C4}" type="pres">
      <dgm:prSet presAssocID="{929BA936-97FF-4232-88C1-00D89361A092}" presName="level3hierChild" presStyleCnt="0"/>
      <dgm:spPr/>
    </dgm:pt>
  </dgm:ptLst>
  <dgm:cxnLst>
    <dgm:cxn modelId="{4ACFEC92-4E0E-4EB4-9F9E-2BFF03E2DA0B}" type="presOf" srcId="{A27344CF-5C32-4FCD-ABFB-AAE92D380B76}" destId="{216CDBA1-13D4-4534-A42C-F51E3B9DFABE}" srcOrd="0" destOrd="0" presId="urn:microsoft.com/office/officeart/2005/8/layout/hierarchy2"/>
    <dgm:cxn modelId="{3EF0AC94-23F0-4F51-AF35-0F208DDCE16C}" type="presOf" srcId="{D542CB5D-964C-4289-A212-CA63CA16DD6F}" destId="{2C31ED20-C6C3-412F-A6C5-7C7A12315EE3}" srcOrd="0" destOrd="0" presId="urn:microsoft.com/office/officeart/2005/8/layout/hierarchy2"/>
    <dgm:cxn modelId="{3764BD44-248D-4113-A277-1CF5612AD26C}" srcId="{499C7F31-9822-4283-8CAF-F8415E138BBE}" destId="{538AC9B5-339F-4CEE-913D-9423E6515F3E}" srcOrd="1" destOrd="0" parTransId="{E8984C2D-D5BE-47DF-AB07-12A34650B7E1}" sibTransId="{EE659A56-AAB2-4BCD-84AC-168C22617A2C}"/>
    <dgm:cxn modelId="{AD37CCE1-CBE9-41E2-BDDB-10E22CE47877}" type="presOf" srcId="{86945F4C-5AA8-454C-8439-97F33D346031}" destId="{412380C4-A1CE-4DFB-9B4E-82E652E7A3A3}" srcOrd="0" destOrd="0" presId="urn:microsoft.com/office/officeart/2005/8/layout/hierarchy2"/>
    <dgm:cxn modelId="{874ED42D-85F9-45DB-A91E-72971C94EA23}" type="presOf" srcId="{9B8BCB46-7B9F-49E1-8843-48EAEBB8CFC9}" destId="{C6C105FF-CF3A-4E35-A549-DB46B92D0F90}" srcOrd="0" destOrd="0" presId="urn:microsoft.com/office/officeart/2005/8/layout/hierarchy2"/>
    <dgm:cxn modelId="{718A557F-BCD1-486D-8260-9B1B16CD4FF9}" type="presOf" srcId="{BA0CE413-BF65-41D7-968D-A9F1960B3569}" destId="{AAB010D3-D234-4F2B-9D06-8AE33E7C1C51}" srcOrd="0" destOrd="0" presId="urn:microsoft.com/office/officeart/2005/8/layout/hierarchy2"/>
    <dgm:cxn modelId="{85CD6B56-41DE-4383-8E1F-0E011A77EFBD}" type="presOf" srcId="{92A32EBE-AB8B-4F23-A31B-0DBE23B721D5}" destId="{63F6D100-1327-4275-8066-3EA57D0EF60F}" srcOrd="1" destOrd="0" presId="urn:microsoft.com/office/officeart/2005/8/layout/hierarchy2"/>
    <dgm:cxn modelId="{E5D4E7F8-92F5-4697-9C63-B42C833941B6}" srcId="{69711680-77A0-4713-963E-6A552B73DE38}" destId="{BA0CE413-BF65-41D7-968D-A9F1960B3569}" srcOrd="0" destOrd="0" parTransId="{9B8BCB46-7B9F-49E1-8843-48EAEBB8CFC9}" sibTransId="{67943324-8621-464B-9E12-6184990A4C37}"/>
    <dgm:cxn modelId="{A1B496AF-FE04-433A-B78B-07322D22F140}" type="presOf" srcId="{E8984C2D-D5BE-47DF-AB07-12A34650B7E1}" destId="{590291EE-80A9-4B03-A98F-A6CAB528A9E9}" srcOrd="0" destOrd="0" presId="urn:microsoft.com/office/officeart/2005/8/layout/hierarchy2"/>
    <dgm:cxn modelId="{85EE56E0-F207-4EC7-B806-1997FC1DE0A3}" type="presOf" srcId="{538AC9B5-339F-4CEE-913D-9423E6515F3E}" destId="{4EB90CD5-1EC5-4B10-A7F3-8C533E2330DA}" srcOrd="0" destOrd="0" presId="urn:microsoft.com/office/officeart/2005/8/layout/hierarchy2"/>
    <dgm:cxn modelId="{BEADB42B-D6C6-4F5C-8347-0EDD35CF2FD2}" srcId="{499C7F31-9822-4283-8CAF-F8415E138BBE}" destId="{A1F2B1FE-7538-4BE4-A033-B81BAEB7D03D}" srcOrd="0" destOrd="0" parTransId="{5C7B8037-B638-42A7-8AC9-6DE1D446E50D}" sibTransId="{9EFFEF60-654F-4B78-AC90-6A70A2677182}"/>
    <dgm:cxn modelId="{B5A99BC7-1E22-42AB-ACE0-76B2EA4D2DC2}" type="presOf" srcId="{5C7B8037-B638-42A7-8AC9-6DE1D446E50D}" destId="{C61A4458-8D95-40C2-B4F1-56D2DA8A94AF}" srcOrd="1" destOrd="0" presId="urn:microsoft.com/office/officeart/2005/8/layout/hierarchy2"/>
    <dgm:cxn modelId="{FF53BC1E-88D2-4E81-B727-6377C8A1A505}" srcId="{BA0CE413-BF65-41D7-968D-A9F1960B3569}" destId="{86945F4C-5AA8-454C-8439-97F33D346031}" srcOrd="0" destOrd="0" parTransId="{ADCC65CB-9598-4529-A8AC-D6A334772C44}" sibTransId="{DB478228-04A2-4AFB-B640-BD46A8FE7E74}"/>
    <dgm:cxn modelId="{4F949CAE-5C58-440D-A3C7-C3EA05F7119E}" type="presOf" srcId="{9B8BCB46-7B9F-49E1-8843-48EAEBB8CFC9}" destId="{5F41EAE0-CFE6-4DE3-B82B-090770F1932F}" srcOrd="1" destOrd="0" presId="urn:microsoft.com/office/officeart/2005/8/layout/hierarchy2"/>
    <dgm:cxn modelId="{46435757-DB85-4F21-8CA8-5567093CC40B}" type="presOf" srcId="{39E93443-4F36-46CC-9C07-05F81EA95E23}" destId="{4DD64590-09DD-4086-ABBD-30EB85220764}" srcOrd="0" destOrd="0" presId="urn:microsoft.com/office/officeart/2005/8/layout/hierarchy2"/>
    <dgm:cxn modelId="{92F5729D-8A45-4D17-9163-245B44A4A016}" type="presOf" srcId="{929BA936-97FF-4232-88C1-00D89361A092}" destId="{FABEB22B-BDB9-49B3-A198-AA74EA93ED1C}" srcOrd="0" destOrd="0" presId="urn:microsoft.com/office/officeart/2005/8/layout/hierarchy2"/>
    <dgm:cxn modelId="{4AD56EF2-CECB-45F6-BC85-AC35378C8548}" type="presOf" srcId="{4A671523-D25D-476A-A643-77399ABE05C8}" destId="{406CE8A6-5801-47C1-AFE3-7A50DEF0AF88}" srcOrd="0" destOrd="0" presId="urn:microsoft.com/office/officeart/2005/8/layout/hierarchy2"/>
    <dgm:cxn modelId="{508EC07B-DEE4-4705-BBA2-08E007B1CB7B}" type="presOf" srcId="{499C7F31-9822-4283-8CAF-F8415E138BBE}" destId="{0791AB38-25A1-4C8A-B36B-EE8F1CD59AE0}" srcOrd="0" destOrd="0" presId="urn:microsoft.com/office/officeart/2005/8/layout/hierarchy2"/>
    <dgm:cxn modelId="{2060F31A-09A1-424D-9830-C09228BAC99D}" srcId="{BD34A306-A102-42A4-BBC4-B4DD6A270811}" destId="{514C655C-66E2-4D7B-ACC8-5B621C369EFD}" srcOrd="0" destOrd="0" parTransId="{0FF0B8D4-CB5E-4B19-BE50-5C8EE1AC87BF}" sibTransId="{AEF72ACA-1833-4F19-8CA3-1071979AFBCB}"/>
    <dgm:cxn modelId="{5B8A0C1B-E4A4-4365-AB3C-13C73CE42654}" srcId="{69711680-77A0-4713-963E-6A552B73DE38}" destId="{499C7F31-9822-4283-8CAF-F8415E138BBE}" srcOrd="1" destOrd="0" parTransId="{92A32EBE-AB8B-4F23-A31B-0DBE23B721D5}" sibTransId="{B04034B5-1E7A-410B-A7DE-83DAC8F5D621}"/>
    <dgm:cxn modelId="{B939685E-F3FD-4D5B-9964-81D46EAF1EA0}" type="presOf" srcId="{6877AEF7-FA43-44D3-8435-B6918A58A850}" destId="{E46FD80F-FD6A-4AA9-A774-4BFB22F728D7}" srcOrd="1" destOrd="0" presId="urn:microsoft.com/office/officeart/2005/8/layout/hierarchy2"/>
    <dgm:cxn modelId="{D9B81112-7952-48D9-A44D-355D8E7FFEEA}" type="presOf" srcId="{ADCC65CB-9598-4529-A8AC-D6A334772C44}" destId="{4B7442FC-AC8C-40E5-A635-EAFC67E6E31C}" srcOrd="1" destOrd="0" presId="urn:microsoft.com/office/officeart/2005/8/layout/hierarchy2"/>
    <dgm:cxn modelId="{CB69BFD9-BB26-4BEE-8D87-19D672628A05}" type="presOf" srcId="{BD34A306-A102-42A4-BBC4-B4DD6A270811}" destId="{E796A9C6-D6E5-4751-85CF-68350BFBB562}" srcOrd="0" destOrd="0" presId="urn:microsoft.com/office/officeart/2005/8/layout/hierarchy2"/>
    <dgm:cxn modelId="{FF038934-00AC-463B-AE78-77DCAD873E8C}" type="presOf" srcId="{514C655C-66E2-4D7B-ACC8-5B621C369EFD}" destId="{506A7D06-4B50-415C-971B-5BBA3D7DF23B}" srcOrd="0" destOrd="0" presId="urn:microsoft.com/office/officeart/2005/8/layout/hierarchy2"/>
    <dgm:cxn modelId="{23CDEBF9-37C9-4B71-B6D4-C80BE527907E}" srcId="{4A671523-D25D-476A-A643-77399ABE05C8}" destId="{69711680-77A0-4713-963E-6A552B73DE38}" srcOrd="0" destOrd="0" parTransId="{E7E53664-6B69-4388-8C43-02510E4A0DE2}" sibTransId="{B2FF1B09-68C9-402D-B4E8-8E053F95345A}"/>
    <dgm:cxn modelId="{B2CEA537-3B8E-42A6-952E-D3F26BAD7FE4}" type="presOf" srcId="{5C7B8037-B638-42A7-8AC9-6DE1D446E50D}" destId="{3A014B3E-538F-40D2-AE41-23C5E9F5434D}" srcOrd="0" destOrd="0" presId="urn:microsoft.com/office/officeart/2005/8/layout/hierarchy2"/>
    <dgm:cxn modelId="{FA33FF61-CF51-493D-9DFD-9A71384EDBF9}" srcId="{69711680-77A0-4713-963E-6A552B73DE38}" destId="{BD34A306-A102-42A4-BBC4-B4DD6A270811}" srcOrd="2" destOrd="0" parTransId="{A27344CF-5C32-4FCD-ABFB-AAE92D380B76}" sibTransId="{38F7511E-2EF1-4AC0-9397-37E047423179}"/>
    <dgm:cxn modelId="{CC33DD18-F8A5-4BAA-AB92-B3A43D2AF946}" type="presOf" srcId="{A1F2B1FE-7538-4BE4-A033-B81BAEB7D03D}" destId="{C0AADF1A-8040-49E8-B373-E26908855297}" srcOrd="0" destOrd="0" presId="urn:microsoft.com/office/officeart/2005/8/layout/hierarchy2"/>
    <dgm:cxn modelId="{9AB4D017-FA77-4DF2-9EB8-9289CA0B90BA}" type="presOf" srcId="{ADCC65CB-9598-4529-A8AC-D6A334772C44}" destId="{19097DD6-CB49-4075-9D8D-2221F45D2D2E}" srcOrd="0" destOrd="0" presId="urn:microsoft.com/office/officeart/2005/8/layout/hierarchy2"/>
    <dgm:cxn modelId="{2E0C5540-DFF6-4021-862C-F9C19F00487F}" type="presOf" srcId="{A27344CF-5C32-4FCD-ABFB-AAE92D380B76}" destId="{17524097-6856-4F41-8CEA-7B2BBC4C79D9}" srcOrd="1" destOrd="0" presId="urn:microsoft.com/office/officeart/2005/8/layout/hierarchy2"/>
    <dgm:cxn modelId="{BDBC4894-51AA-4476-98E5-84AE91C55082}" srcId="{BD34A306-A102-42A4-BBC4-B4DD6A270811}" destId="{929BA936-97FF-4232-88C1-00D89361A092}" srcOrd="1" destOrd="0" parTransId="{D542CB5D-964C-4289-A212-CA63CA16DD6F}" sibTransId="{95F5BBA4-A702-4B6A-8AB8-5C760A848BA9}"/>
    <dgm:cxn modelId="{A1B8DA40-77F7-418A-9CC2-E5159AB0CC0B}" srcId="{BA0CE413-BF65-41D7-968D-A9F1960B3569}" destId="{39E93443-4F36-46CC-9C07-05F81EA95E23}" srcOrd="1" destOrd="0" parTransId="{6877AEF7-FA43-44D3-8435-B6918A58A850}" sibTransId="{D7990595-81A8-40CE-9B2C-544C0BFE8DC2}"/>
    <dgm:cxn modelId="{FE3B9B5A-99F6-4ABB-ACEA-65B69271B940}" type="presOf" srcId="{0FF0B8D4-CB5E-4B19-BE50-5C8EE1AC87BF}" destId="{3D593D6F-88A8-4DF2-A2D4-1C2EC1CD890A}" srcOrd="1" destOrd="0" presId="urn:microsoft.com/office/officeart/2005/8/layout/hierarchy2"/>
    <dgm:cxn modelId="{73FF5C3B-9DD3-46A1-B675-AF99A02BE6BD}" type="presOf" srcId="{6877AEF7-FA43-44D3-8435-B6918A58A850}" destId="{C6CC02A7-4376-49FB-A247-6DED00A32C7E}" srcOrd="0" destOrd="0" presId="urn:microsoft.com/office/officeart/2005/8/layout/hierarchy2"/>
    <dgm:cxn modelId="{564AC36D-AAAF-4C40-844B-2DA73CC6980C}" type="presOf" srcId="{69711680-77A0-4713-963E-6A552B73DE38}" destId="{DCE673AC-5F53-4157-ADE7-F8B55AA0AE36}" srcOrd="0" destOrd="0" presId="urn:microsoft.com/office/officeart/2005/8/layout/hierarchy2"/>
    <dgm:cxn modelId="{99A44293-02A9-40EF-BB96-70FBE9FE536B}" type="presOf" srcId="{0FF0B8D4-CB5E-4B19-BE50-5C8EE1AC87BF}" destId="{6263BD29-21B4-423B-896D-F0C74D5CCD90}" srcOrd="0" destOrd="0" presId="urn:microsoft.com/office/officeart/2005/8/layout/hierarchy2"/>
    <dgm:cxn modelId="{592C0493-FE9D-4AC0-B952-AF0E6235F7D6}" type="presOf" srcId="{92A32EBE-AB8B-4F23-A31B-0DBE23B721D5}" destId="{A2651BDF-9A2E-4870-9AB2-38146AE426C7}" srcOrd="0" destOrd="0" presId="urn:microsoft.com/office/officeart/2005/8/layout/hierarchy2"/>
    <dgm:cxn modelId="{724D9654-6AEA-4B13-B155-55B4B279041B}" type="presOf" srcId="{D542CB5D-964C-4289-A212-CA63CA16DD6F}" destId="{9356DF81-CC30-4A46-9450-CB4BEE267212}" srcOrd="1" destOrd="0" presId="urn:microsoft.com/office/officeart/2005/8/layout/hierarchy2"/>
    <dgm:cxn modelId="{6C00E25D-9549-42DF-95D5-93AC0DFD8443}" type="presOf" srcId="{E8984C2D-D5BE-47DF-AB07-12A34650B7E1}" destId="{AEB96E31-A990-48EC-A770-56E60746BC66}" srcOrd="1" destOrd="0" presId="urn:microsoft.com/office/officeart/2005/8/layout/hierarchy2"/>
    <dgm:cxn modelId="{E4B76170-CA13-422E-BC17-A7DC7F820CC1}" type="presParOf" srcId="{406CE8A6-5801-47C1-AFE3-7A50DEF0AF88}" destId="{A402C669-9C6B-4110-ACF3-DF91E1177026}" srcOrd="0" destOrd="0" presId="urn:microsoft.com/office/officeart/2005/8/layout/hierarchy2"/>
    <dgm:cxn modelId="{9327220C-2165-42E4-9D61-DD5BD36E195D}" type="presParOf" srcId="{A402C669-9C6B-4110-ACF3-DF91E1177026}" destId="{DCE673AC-5F53-4157-ADE7-F8B55AA0AE36}" srcOrd="0" destOrd="0" presId="urn:microsoft.com/office/officeart/2005/8/layout/hierarchy2"/>
    <dgm:cxn modelId="{03F31720-2864-4F12-AE96-AE18B84D071C}" type="presParOf" srcId="{A402C669-9C6B-4110-ACF3-DF91E1177026}" destId="{FAAD604B-AB85-44F8-9DF9-708DC0443DA5}" srcOrd="1" destOrd="0" presId="urn:microsoft.com/office/officeart/2005/8/layout/hierarchy2"/>
    <dgm:cxn modelId="{D8E28545-2CE9-4F2C-98C8-FB459F1D9874}" type="presParOf" srcId="{FAAD604B-AB85-44F8-9DF9-708DC0443DA5}" destId="{C6C105FF-CF3A-4E35-A549-DB46B92D0F90}" srcOrd="0" destOrd="0" presId="urn:microsoft.com/office/officeart/2005/8/layout/hierarchy2"/>
    <dgm:cxn modelId="{54BAF591-96F6-40A5-BE20-93D444CD4A61}" type="presParOf" srcId="{C6C105FF-CF3A-4E35-A549-DB46B92D0F90}" destId="{5F41EAE0-CFE6-4DE3-B82B-090770F1932F}" srcOrd="0" destOrd="0" presId="urn:microsoft.com/office/officeart/2005/8/layout/hierarchy2"/>
    <dgm:cxn modelId="{D130B1A0-F38A-40D5-AF45-CEFAC334943F}" type="presParOf" srcId="{FAAD604B-AB85-44F8-9DF9-708DC0443DA5}" destId="{1F6FD5DA-600E-438A-A8AE-8AF5598A0A78}" srcOrd="1" destOrd="0" presId="urn:microsoft.com/office/officeart/2005/8/layout/hierarchy2"/>
    <dgm:cxn modelId="{E85393EA-973D-4FDC-BFCD-959F1AAEE26A}" type="presParOf" srcId="{1F6FD5DA-600E-438A-A8AE-8AF5598A0A78}" destId="{AAB010D3-D234-4F2B-9D06-8AE33E7C1C51}" srcOrd="0" destOrd="0" presId="urn:microsoft.com/office/officeart/2005/8/layout/hierarchy2"/>
    <dgm:cxn modelId="{0CD33E4D-A8B1-4AFC-AC41-C0B1B658D397}" type="presParOf" srcId="{1F6FD5DA-600E-438A-A8AE-8AF5598A0A78}" destId="{6B047D29-3D91-488D-BB13-4D65D2889C72}" srcOrd="1" destOrd="0" presId="urn:microsoft.com/office/officeart/2005/8/layout/hierarchy2"/>
    <dgm:cxn modelId="{E60EFC03-1271-460E-826E-3AA3A14D3F1F}" type="presParOf" srcId="{6B047D29-3D91-488D-BB13-4D65D2889C72}" destId="{19097DD6-CB49-4075-9D8D-2221F45D2D2E}" srcOrd="0" destOrd="0" presId="urn:microsoft.com/office/officeart/2005/8/layout/hierarchy2"/>
    <dgm:cxn modelId="{0C3DCE43-AC9C-4CCF-BE98-0B44DE941FEB}" type="presParOf" srcId="{19097DD6-CB49-4075-9D8D-2221F45D2D2E}" destId="{4B7442FC-AC8C-40E5-A635-EAFC67E6E31C}" srcOrd="0" destOrd="0" presId="urn:microsoft.com/office/officeart/2005/8/layout/hierarchy2"/>
    <dgm:cxn modelId="{F86E6759-E607-4E08-ACD1-1BEEC6967FBF}" type="presParOf" srcId="{6B047D29-3D91-488D-BB13-4D65D2889C72}" destId="{DD986809-32C6-4C22-9793-9FDDA566C1E1}" srcOrd="1" destOrd="0" presId="urn:microsoft.com/office/officeart/2005/8/layout/hierarchy2"/>
    <dgm:cxn modelId="{5BF05158-A60C-4CDA-A1E9-AB4772CAD156}" type="presParOf" srcId="{DD986809-32C6-4C22-9793-9FDDA566C1E1}" destId="{412380C4-A1CE-4DFB-9B4E-82E652E7A3A3}" srcOrd="0" destOrd="0" presId="urn:microsoft.com/office/officeart/2005/8/layout/hierarchy2"/>
    <dgm:cxn modelId="{BE3C963F-2FC2-41F9-AB47-11EB7F23A017}" type="presParOf" srcId="{DD986809-32C6-4C22-9793-9FDDA566C1E1}" destId="{A3BC544C-47EA-4DFC-9FA0-C93A69534A23}" srcOrd="1" destOrd="0" presId="urn:microsoft.com/office/officeart/2005/8/layout/hierarchy2"/>
    <dgm:cxn modelId="{E654700F-ACCC-40AC-9E92-FFCCE8D57AEF}" type="presParOf" srcId="{6B047D29-3D91-488D-BB13-4D65D2889C72}" destId="{C6CC02A7-4376-49FB-A247-6DED00A32C7E}" srcOrd="2" destOrd="0" presId="urn:microsoft.com/office/officeart/2005/8/layout/hierarchy2"/>
    <dgm:cxn modelId="{ABCAE198-EE1D-4650-BA55-C701A1B8F17E}" type="presParOf" srcId="{C6CC02A7-4376-49FB-A247-6DED00A32C7E}" destId="{E46FD80F-FD6A-4AA9-A774-4BFB22F728D7}" srcOrd="0" destOrd="0" presId="urn:microsoft.com/office/officeart/2005/8/layout/hierarchy2"/>
    <dgm:cxn modelId="{C50CA22E-BEDF-4735-91DE-0D79DE66CD56}" type="presParOf" srcId="{6B047D29-3D91-488D-BB13-4D65D2889C72}" destId="{EC38B8CF-3B52-4DEE-A06F-EACF71FE210E}" srcOrd="3" destOrd="0" presId="urn:microsoft.com/office/officeart/2005/8/layout/hierarchy2"/>
    <dgm:cxn modelId="{60127FB7-FA4B-4526-8E19-70B177A45E7C}" type="presParOf" srcId="{EC38B8CF-3B52-4DEE-A06F-EACF71FE210E}" destId="{4DD64590-09DD-4086-ABBD-30EB85220764}" srcOrd="0" destOrd="0" presId="urn:microsoft.com/office/officeart/2005/8/layout/hierarchy2"/>
    <dgm:cxn modelId="{BEFA1DA2-AB56-48FF-BF16-A603D8697AE6}" type="presParOf" srcId="{EC38B8CF-3B52-4DEE-A06F-EACF71FE210E}" destId="{14748C3E-7E50-462F-AF01-2E7CD0BF2FFC}" srcOrd="1" destOrd="0" presId="urn:microsoft.com/office/officeart/2005/8/layout/hierarchy2"/>
    <dgm:cxn modelId="{09734DA5-6230-41A2-B082-D4892680D3F1}" type="presParOf" srcId="{FAAD604B-AB85-44F8-9DF9-708DC0443DA5}" destId="{A2651BDF-9A2E-4870-9AB2-38146AE426C7}" srcOrd="2" destOrd="0" presId="urn:microsoft.com/office/officeart/2005/8/layout/hierarchy2"/>
    <dgm:cxn modelId="{08EC78FA-BEA8-4023-9FD1-2B40C5A1DBCA}" type="presParOf" srcId="{A2651BDF-9A2E-4870-9AB2-38146AE426C7}" destId="{63F6D100-1327-4275-8066-3EA57D0EF60F}" srcOrd="0" destOrd="0" presId="urn:microsoft.com/office/officeart/2005/8/layout/hierarchy2"/>
    <dgm:cxn modelId="{77DA3C91-BFFE-48AB-9E58-A198C81D14B5}" type="presParOf" srcId="{FAAD604B-AB85-44F8-9DF9-708DC0443DA5}" destId="{3860DAAE-16C9-45D9-AA12-EF450339BC24}" srcOrd="3" destOrd="0" presId="urn:microsoft.com/office/officeart/2005/8/layout/hierarchy2"/>
    <dgm:cxn modelId="{22A30CCB-FC32-4B99-A3A5-8F169D0EFFD0}" type="presParOf" srcId="{3860DAAE-16C9-45D9-AA12-EF450339BC24}" destId="{0791AB38-25A1-4C8A-B36B-EE8F1CD59AE0}" srcOrd="0" destOrd="0" presId="urn:microsoft.com/office/officeart/2005/8/layout/hierarchy2"/>
    <dgm:cxn modelId="{87C33529-04FA-4557-B001-3D7F3F32A690}" type="presParOf" srcId="{3860DAAE-16C9-45D9-AA12-EF450339BC24}" destId="{090C9D41-E628-412A-AE35-A1F46253852E}" srcOrd="1" destOrd="0" presId="urn:microsoft.com/office/officeart/2005/8/layout/hierarchy2"/>
    <dgm:cxn modelId="{F60DE5B5-41D5-42A4-9DBA-FD0674C7E142}" type="presParOf" srcId="{090C9D41-E628-412A-AE35-A1F46253852E}" destId="{3A014B3E-538F-40D2-AE41-23C5E9F5434D}" srcOrd="0" destOrd="0" presId="urn:microsoft.com/office/officeart/2005/8/layout/hierarchy2"/>
    <dgm:cxn modelId="{ED0497A6-585B-43BD-8DA7-3D6584D39CF9}" type="presParOf" srcId="{3A014B3E-538F-40D2-AE41-23C5E9F5434D}" destId="{C61A4458-8D95-40C2-B4F1-56D2DA8A94AF}" srcOrd="0" destOrd="0" presId="urn:microsoft.com/office/officeart/2005/8/layout/hierarchy2"/>
    <dgm:cxn modelId="{9E28CFAE-0D04-4986-90A7-620BAD98C975}" type="presParOf" srcId="{090C9D41-E628-412A-AE35-A1F46253852E}" destId="{CEB9D748-A5BA-40E0-949A-1F6EA0068D08}" srcOrd="1" destOrd="0" presId="urn:microsoft.com/office/officeart/2005/8/layout/hierarchy2"/>
    <dgm:cxn modelId="{4A68C184-339E-4EC2-8268-8EF10814D682}" type="presParOf" srcId="{CEB9D748-A5BA-40E0-949A-1F6EA0068D08}" destId="{C0AADF1A-8040-49E8-B373-E26908855297}" srcOrd="0" destOrd="0" presId="urn:microsoft.com/office/officeart/2005/8/layout/hierarchy2"/>
    <dgm:cxn modelId="{7AF54C27-BA10-4E71-90E8-FE03FF82F78F}" type="presParOf" srcId="{CEB9D748-A5BA-40E0-949A-1F6EA0068D08}" destId="{A50D12CA-9BB9-4069-8A12-916A2176E561}" srcOrd="1" destOrd="0" presId="urn:microsoft.com/office/officeart/2005/8/layout/hierarchy2"/>
    <dgm:cxn modelId="{99340E04-3C9E-4EFA-B3FB-58E1FEF9C124}" type="presParOf" srcId="{090C9D41-E628-412A-AE35-A1F46253852E}" destId="{590291EE-80A9-4B03-A98F-A6CAB528A9E9}" srcOrd="2" destOrd="0" presId="urn:microsoft.com/office/officeart/2005/8/layout/hierarchy2"/>
    <dgm:cxn modelId="{8A4DE331-7EA1-48C7-B3C8-22C04FFF79B5}" type="presParOf" srcId="{590291EE-80A9-4B03-A98F-A6CAB528A9E9}" destId="{AEB96E31-A990-48EC-A770-56E60746BC66}" srcOrd="0" destOrd="0" presId="urn:microsoft.com/office/officeart/2005/8/layout/hierarchy2"/>
    <dgm:cxn modelId="{51400ECD-E089-4A0B-A963-B44C0F76A3DD}" type="presParOf" srcId="{090C9D41-E628-412A-AE35-A1F46253852E}" destId="{F04CBF56-041F-4BE4-B188-4BA44026B5E2}" srcOrd="3" destOrd="0" presId="urn:microsoft.com/office/officeart/2005/8/layout/hierarchy2"/>
    <dgm:cxn modelId="{E70CBBEE-C7C4-4ED1-9DA4-4A8684998834}" type="presParOf" srcId="{F04CBF56-041F-4BE4-B188-4BA44026B5E2}" destId="{4EB90CD5-1EC5-4B10-A7F3-8C533E2330DA}" srcOrd="0" destOrd="0" presId="urn:microsoft.com/office/officeart/2005/8/layout/hierarchy2"/>
    <dgm:cxn modelId="{8275FEED-0010-40C3-894E-961A7FFAB424}" type="presParOf" srcId="{F04CBF56-041F-4BE4-B188-4BA44026B5E2}" destId="{1F243DAC-671E-4F97-9E5F-6DEF352D7296}" srcOrd="1" destOrd="0" presId="urn:microsoft.com/office/officeart/2005/8/layout/hierarchy2"/>
    <dgm:cxn modelId="{3D5E52FC-0073-49B4-95DD-656432461478}" type="presParOf" srcId="{FAAD604B-AB85-44F8-9DF9-708DC0443DA5}" destId="{216CDBA1-13D4-4534-A42C-F51E3B9DFABE}" srcOrd="4" destOrd="0" presId="urn:microsoft.com/office/officeart/2005/8/layout/hierarchy2"/>
    <dgm:cxn modelId="{A4D60260-858B-44E9-859A-1067B8F3C60F}" type="presParOf" srcId="{216CDBA1-13D4-4534-A42C-F51E3B9DFABE}" destId="{17524097-6856-4F41-8CEA-7B2BBC4C79D9}" srcOrd="0" destOrd="0" presId="urn:microsoft.com/office/officeart/2005/8/layout/hierarchy2"/>
    <dgm:cxn modelId="{8C2EBCFD-0875-4114-9B03-299A57E2312E}" type="presParOf" srcId="{FAAD604B-AB85-44F8-9DF9-708DC0443DA5}" destId="{3D270FDB-B09E-4BB2-B01A-BEBF614E0D6D}" srcOrd="5" destOrd="0" presId="urn:microsoft.com/office/officeart/2005/8/layout/hierarchy2"/>
    <dgm:cxn modelId="{39D8B053-97DD-4F1C-9097-A0736878348B}" type="presParOf" srcId="{3D270FDB-B09E-4BB2-B01A-BEBF614E0D6D}" destId="{E796A9C6-D6E5-4751-85CF-68350BFBB562}" srcOrd="0" destOrd="0" presId="urn:microsoft.com/office/officeart/2005/8/layout/hierarchy2"/>
    <dgm:cxn modelId="{6DD28473-8667-462B-9D9C-28E031D29625}" type="presParOf" srcId="{3D270FDB-B09E-4BB2-B01A-BEBF614E0D6D}" destId="{F58A4838-3C14-42D6-8171-5FDB874CDC20}" srcOrd="1" destOrd="0" presId="urn:microsoft.com/office/officeart/2005/8/layout/hierarchy2"/>
    <dgm:cxn modelId="{6C1852C0-8C41-46E9-B704-3CFE94440412}" type="presParOf" srcId="{F58A4838-3C14-42D6-8171-5FDB874CDC20}" destId="{6263BD29-21B4-423B-896D-F0C74D5CCD90}" srcOrd="0" destOrd="0" presId="urn:microsoft.com/office/officeart/2005/8/layout/hierarchy2"/>
    <dgm:cxn modelId="{7A48237E-8F94-43EB-A569-4083DCD7028F}" type="presParOf" srcId="{6263BD29-21B4-423B-896D-F0C74D5CCD90}" destId="{3D593D6F-88A8-4DF2-A2D4-1C2EC1CD890A}" srcOrd="0" destOrd="0" presId="urn:microsoft.com/office/officeart/2005/8/layout/hierarchy2"/>
    <dgm:cxn modelId="{9D33D9F3-805F-4849-91BF-7762E60F0EB4}" type="presParOf" srcId="{F58A4838-3C14-42D6-8171-5FDB874CDC20}" destId="{60FFAE97-A7F6-4857-91C2-2B6DA78A0D66}" srcOrd="1" destOrd="0" presId="urn:microsoft.com/office/officeart/2005/8/layout/hierarchy2"/>
    <dgm:cxn modelId="{4AA7ADBF-A031-487B-8F79-ED472B67624B}" type="presParOf" srcId="{60FFAE97-A7F6-4857-91C2-2B6DA78A0D66}" destId="{506A7D06-4B50-415C-971B-5BBA3D7DF23B}" srcOrd="0" destOrd="0" presId="urn:microsoft.com/office/officeart/2005/8/layout/hierarchy2"/>
    <dgm:cxn modelId="{CCBB8CAE-1586-4EAA-B5AE-C2A94138AC41}" type="presParOf" srcId="{60FFAE97-A7F6-4857-91C2-2B6DA78A0D66}" destId="{6CD1D9B0-0163-4F1E-8687-069D010ACA6E}" srcOrd="1" destOrd="0" presId="urn:microsoft.com/office/officeart/2005/8/layout/hierarchy2"/>
    <dgm:cxn modelId="{4915A225-B49F-47E0-9094-C12749DB2E4B}" type="presParOf" srcId="{F58A4838-3C14-42D6-8171-5FDB874CDC20}" destId="{2C31ED20-C6C3-412F-A6C5-7C7A12315EE3}" srcOrd="2" destOrd="0" presId="urn:microsoft.com/office/officeart/2005/8/layout/hierarchy2"/>
    <dgm:cxn modelId="{598B4588-22BB-42D2-AE05-8623145C772D}" type="presParOf" srcId="{2C31ED20-C6C3-412F-A6C5-7C7A12315EE3}" destId="{9356DF81-CC30-4A46-9450-CB4BEE267212}" srcOrd="0" destOrd="0" presId="urn:microsoft.com/office/officeart/2005/8/layout/hierarchy2"/>
    <dgm:cxn modelId="{11A72894-9FC0-475F-A196-EF8BCDEDADAA}" type="presParOf" srcId="{F58A4838-3C14-42D6-8171-5FDB874CDC20}" destId="{0E122818-ED72-4A34-B747-B48B97C71217}" srcOrd="3" destOrd="0" presId="urn:microsoft.com/office/officeart/2005/8/layout/hierarchy2"/>
    <dgm:cxn modelId="{B7C7C9A4-0288-4AD7-908B-7D2DD7AA28A3}" type="presParOf" srcId="{0E122818-ED72-4A34-B747-B48B97C71217}" destId="{FABEB22B-BDB9-49B3-A198-AA74EA93ED1C}" srcOrd="0" destOrd="0" presId="urn:microsoft.com/office/officeart/2005/8/layout/hierarchy2"/>
    <dgm:cxn modelId="{E515EEC0-9022-4FA0-A76A-A2C461366C76}" type="presParOf" srcId="{0E122818-ED72-4A34-B747-B48B97C71217}" destId="{F3242E8C-348F-49EE-9899-93C1A6CCA1C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673AC-5F53-4157-ADE7-F8B55AA0AE36}">
      <dsp:nvSpPr>
        <dsp:cNvPr id="0" name=""/>
        <dsp:cNvSpPr/>
      </dsp:nvSpPr>
      <dsp:spPr>
        <a:xfrm>
          <a:off x="74972" y="1599022"/>
          <a:ext cx="1333684" cy="1864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vận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biển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4034" y="1638084"/>
        <a:ext cx="1255560" cy="1786080"/>
      </dsp:txXfrm>
    </dsp:sp>
    <dsp:sp modelId="{C6C105FF-CF3A-4E35-A549-DB46B92D0F90}">
      <dsp:nvSpPr>
        <dsp:cNvPr id="0" name=""/>
        <dsp:cNvSpPr/>
      </dsp:nvSpPr>
      <dsp:spPr>
        <a:xfrm rot="17186953">
          <a:off x="733411" y="1616281"/>
          <a:ext cx="1883964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883964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8294" y="1580597"/>
        <a:ext cx="94198" cy="94198"/>
      </dsp:txXfrm>
    </dsp:sp>
    <dsp:sp modelId="{AAB010D3-D234-4F2B-9D06-8AE33E7C1C51}">
      <dsp:nvSpPr>
        <dsp:cNvPr id="0" name=""/>
        <dsp:cNvSpPr/>
      </dsp:nvSpPr>
      <dsp:spPr>
        <a:xfrm>
          <a:off x="1942131" y="390847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Sóng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410378"/>
        <a:ext cx="1294622" cy="627780"/>
      </dsp:txXfrm>
    </dsp:sp>
    <dsp:sp modelId="{19097DD6-CB49-4075-9D8D-2221F45D2D2E}">
      <dsp:nvSpPr>
        <dsp:cNvPr id="0" name=""/>
        <dsp:cNvSpPr/>
      </dsp:nvSpPr>
      <dsp:spPr>
        <a:xfrm rot="19428477">
          <a:off x="3211956" y="517430"/>
          <a:ext cx="661899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61899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358" y="512297"/>
        <a:ext cx="33094" cy="33094"/>
      </dsp:txXfrm>
    </dsp:sp>
    <dsp:sp modelId="{412380C4-A1CE-4DFB-9B4E-82E652E7A3A3}">
      <dsp:nvSpPr>
        <dsp:cNvPr id="0" name=""/>
        <dsp:cNvSpPr/>
      </dsp:nvSpPr>
      <dsp:spPr>
        <a:xfrm>
          <a:off x="3809996" y="0"/>
          <a:ext cx="3423141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nl-NL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à sự chuyển động tại chỗ của các lớp nước trên mặt </a:t>
          </a: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3829527" y="19531"/>
        <a:ext cx="3384079" cy="627780"/>
      </dsp:txXfrm>
    </dsp:sp>
    <dsp:sp modelId="{C6CC02A7-4376-49FB-A247-6DED00A32C7E}">
      <dsp:nvSpPr>
        <dsp:cNvPr id="0" name=""/>
        <dsp:cNvSpPr/>
      </dsp:nvSpPr>
      <dsp:spPr>
        <a:xfrm rot="1908049">
          <a:off x="3231118" y="869758"/>
          <a:ext cx="595499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595499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3981" y="866285"/>
        <a:ext cx="29774" cy="29774"/>
      </dsp:txXfrm>
    </dsp:sp>
    <dsp:sp modelId="{4DD64590-09DD-4086-ABBD-30EB85220764}">
      <dsp:nvSpPr>
        <dsp:cNvPr id="0" name=""/>
        <dsp:cNvSpPr/>
      </dsp:nvSpPr>
      <dsp:spPr>
        <a:xfrm>
          <a:off x="3781922" y="704656"/>
          <a:ext cx="3464325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gió</a:t>
          </a:r>
          <a:endParaRPr lang="en-US" sz="24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01453" y="724187"/>
        <a:ext cx="3425263" cy="627780"/>
      </dsp:txXfrm>
    </dsp:sp>
    <dsp:sp modelId="{A2651BDF-9A2E-4870-9AB2-38146AE426C7}">
      <dsp:nvSpPr>
        <dsp:cNvPr id="0" name=""/>
        <dsp:cNvSpPr/>
      </dsp:nvSpPr>
      <dsp:spPr>
        <a:xfrm rot="20976842">
          <a:off x="1404214" y="2470821"/>
          <a:ext cx="542360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542360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61835" y="2468677"/>
        <a:ext cx="27118" cy="27118"/>
      </dsp:txXfrm>
    </dsp:sp>
    <dsp:sp modelId="{0791AB38-25A1-4C8A-B36B-EE8F1CD59AE0}">
      <dsp:nvSpPr>
        <dsp:cNvPr id="0" name=""/>
        <dsp:cNvSpPr/>
      </dsp:nvSpPr>
      <dsp:spPr>
        <a:xfrm>
          <a:off x="1942131" y="2099927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24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triều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2119458"/>
        <a:ext cx="1294622" cy="627780"/>
      </dsp:txXfrm>
    </dsp:sp>
    <dsp:sp modelId="{3A014B3E-538F-40D2-AE41-23C5E9F5434D}">
      <dsp:nvSpPr>
        <dsp:cNvPr id="0" name=""/>
        <dsp:cNvSpPr/>
      </dsp:nvSpPr>
      <dsp:spPr>
        <a:xfrm rot="19457599">
          <a:off x="3214064" y="2230216"/>
          <a:ext cx="65697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5697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128" y="2225206"/>
        <a:ext cx="32848" cy="32848"/>
      </dsp:txXfrm>
    </dsp:sp>
    <dsp:sp modelId="{C0AADF1A-8040-49E8-B373-E26908855297}">
      <dsp:nvSpPr>
        <dsp:cNvPr id="0" name=""/>
        <dsp:cNvSpPr/>
      </dsp:nvSpPr>
      <dsp:spPr>
        <a:xfrm>
          <a:off x="3809289" y="1541150"/>
          <a:ext cx="4573937" cy="1017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Là hiện tượng nước biển dâng lên, hạ xuống trong một thời gian nhất định (trong ngày).</a:t>
          </a:r>
          <a:endParaRPr lang="en-US" sz="24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39091" y="1570952"/>
        <a:ext cx="4514333" cy="957923"/>
      </dsp:txXfrm>
    </dsp:sp>
    <dsp:sp modelId="{590291EE-80A9-4B03-A98F-A6CAB528A9E9}">
      <dsp:nvSpPr>
        <dsp:cNvPr id="0" name=""/>
        <dsp:cNvSpPr/>
      </dsp:nvSpPr>
      <dsp:spPr>
        <a:xfrm rot="2779625">
          <a:off x="3156279" y="2701322"/>
          <a:ext cx="77254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77254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3238" y="2693423"/>
        <a:ext cx="38627" cy="38627"/>
      </dsp:txXfrm>
    </dsp:sp>
    <dsp:sp modelId="{4EB90CD5-1EC5-4B10-A7F3-8C533E2330DA}">
      <dsp:nvSpPr>
        <dsp:cNvPr id="0" name=""/>
        <dsp:cNvSpPr/>
      </dsp:nvSpPr>
      <dsp:spPr>
        <a:xfrm>
          <a:off x="3809289" y="2658704"/>
          <a:ext cx="3842852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hút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Trăng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Trời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8820" y="2678235"/>
        <a:ext cx="3803790" cy="627780"/>
      </dsp:txXfrm>
    </dsp:sp>
    <dsp:sp modelId="{216CDBA1-13D4-4534-A42C-F51E3B9DFABE}">
      <dsp:nvSpPr>
        <dsp:cNvPr id="0" name=""/>
        <dsp:cNvSpPr/>
      </dsp:nvSpPr>
      <dsp:spPr>
        <a:xfrm rot="4413047">
          <a:off x="733411" y="3423137"/>
          <a:ext cx="1883964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883964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8294" y="3387453"/>
        <a:ext cx="94198" cy="94198"/>
      </dsp:txXfrm>
    </dsp:sp>
    <dsp:sp modelId="{E796A9C6-D6E5-4751-85CF-68350BFBB562}">
      <dsp:nvSpPr>
        <dsp:cNvPr id="0" name=""/>
        <dsp:cNvSpPr/>
      </dsp:nvSpPr>
      <dsp:spPr>
        <a:xfrm>
          <a:off x="1942131" y="4004558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Dòng</a:t>
          </a:r>
          <a:r>
            <a:rPr lang="en-US" sz="24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biển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4024089"/>
        <a:ext cx="1294622" cy="627780"/>
      </dsp:txXfrm>
    </dsp:sp>
    <dsp:sp modelId="{6263BD29-21B4-423B-896D-F0C74D5CCD90}">
      <dsp:nvSpPr>
        <dsp:cNvPr id="0" name=""/>
        <dsp:cNvSpPr/>
      </dsp:nvSpPr>
      <dsp:spPr>
        <a:xfrm rot="18759436">
          <a:off x="3148909" y="4037072"/>
          <a:ext cx="78728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78728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2870" y="4028805"/>
        <a:ext cx="39364" cy="39364"/>
      </dsp:txXfrm>
    </dsp:sp>
    <dsp:sp modelId="{506A7D06-4B50-415C-971B-5BBA3D7DF23B}">
      <dsp:nvSpPr>
        <dsp:cNvPr id="0" name=""/>
        <dsp:cNvSpPr/>
      </dsp:nvSpPr>
      <dsp:spPr>
        <a:xfrm>
          <a:off x="3809289" y="3425573"/>
          <a:ext cx="3337252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vi-VN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à các dòng nước chảy trong biền và đại dương</a:t>
          </a:r>
          <a:endParaRPr lang="en-US" sz="2400" kern="12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8820" y="3445104"/>
        <a:ext cx="3298190" cy="627780"/>
      </dsp:txXfrm>
    </dsp:sp>
    <dsp:sp modelId="{2C31ED20-C6C3-412F-A6C5-7C7A12315EE3}">
      <dsp:nvSpPr>
        <dsp:cNvPr id="0" name=""/>
        <dsp:cNvSpPr/>
      </dsp:nvSpPr>
      <dsp:spPr>
        <a:xfrm rot="2142401">
          <a:off x="3214064" y="4518282"/>
          <a:ext cx="65697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5697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128" y="4513272"/>
        <a:ext cx="32848" cy="32848"/>
      </dsp:txXfrm>
    </dsp:sp>
    <dsp:sp modelId="{FABEB22B-BDB9-49B3-A198-AA74EA93ED1C}">
      <dsp:nvSpPr>
        <dsp:cNvPr id="0" name=""/>
        <dsp:cNvSpPr/>
      </dsp:nvSpPr>
      <dsp:spPr>
        <a:xfrm>
          <a:off x="3809289" y="4192441"/>
          <a:ext cx="4477605" cy="1057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thường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xuyên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thổi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Trái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Đất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(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Tín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Tây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đới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).</a:t>
          </a:r>
          <a:endParaRPr lang="en-US" sz="2400" kern="12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0275" y="4223427"/>
        <a:ext cx="4415633" cy="995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C1C13-6ED8-4A5C-B30C-AAA3574D9C5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4DF0-EC65-4F73-87B7-5A189A2D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FFED48-C688-4C24-85A1-5BC0E716D2B1}" type="slidenum">
              <a:rPr lang="en-US" altLang="en-US">
                <a:latin typeface="Arial" charset="0"/>
              </a:rPr>
              <a:pPr/>
              <a:t>28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30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7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80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0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7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3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2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0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2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2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4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90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82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32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88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15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3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2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17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4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4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40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04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16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07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7/26/2021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9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F463-93E4-4539-BD07-8CC8DFFA79C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7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43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+++ Tranh Phong Cảnh Biển Đẹp Say Đắm Lòng Ngườ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" y="952500"/>
            <a:ext cx="911528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4491" y="107751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38 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21:</a:t>
            </a:r>
            <a:endParaRPr lang="en-US" u="none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1596628"/>
            <a:ext cx="8610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i="0" u="none" dirty="0" smtClean="0">
                <a:solidFill>
                  <a:srgbClr val="FFFF00"/>
                </a:solidFill>
                <a:latin typeface="Tahoma" pitchFamily="34" charset="0"/>
              </a:rPr>
              <a:t>BIỂN VÀ ĐẠI DƯƠNG</a:t>
            </a:r>
            <a:endParaRPr lang="en-US" sz="5400" i="0" u="none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1223122" y="0"/>
            <a:ext cx="7692278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b="1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5 – NÖÔÙC TREÂN TRAÙI 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211669"/>
            <a:ext cx="9183246" cy="64633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GV: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Nguy</a:t>
            </a:r>
            <a:r>
              <a:rPr lang="en-US" sz="2400" i="1" dirty="0" err="1" smtClean="0">
                <a:solidFill>
                  <a:srgbClr val="FFFF00"/>
                </a:solidFill>
                <a:latin typeface=".VnShelley Allegro" pitchFamily="82" charset="0"/>
              </a:rPr>
              <a:t>ễ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Th</a:t>
            </a:r>
            <a:r>
              <a:rPr lang="en-US" sz="2400" b="1" i="1" dirty="0" err="1" smtClean="0">
                <a:solidFill>
                  <a:srgbClr val="FFFF00"/>
                </a:solidFill>
                <a:latin typeface=".VnShelley Allegro" pitchFamily="82" charset="0"/>
              </a:rPr>
              <a:t>ị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H</a:t>
            </a:r>
            <a:r>
              <a:rPr lang="en-US" sz="2400" i="1" dirty="0" err="1" smtClean="0">
                <a:solidFill>
                  <a:srgbClr val="FFFF00"/>
                </a:solidFill>
                <a:latin typeface=".VnShelley Allegro" pitchFamily="82" charset="0"/>
              </a:rPr>
              <a:t>ạ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</a:t>
            </a:r>
            <a:endParaRPr lang="en-US" sz="3600" b="1" dirty="0">
              <a:solidFill>
                <a:srgbClr val="FFFF00"/>
              </a:solidFill>
              <a:latin typeface=".VnShelley Allegro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14400" y="1384757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/>
              <a:t>.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Đại dương thế giới: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5800" y="2209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</a:t>
            </a:r>
            <a:r>
              <a:rPr lang="en-US" sz="3000" b="1" dirty="0" smtClean="0">
                <a:solidFill>
                  <a:srgbClr val="C00000"/>
                </a:solidFill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</a:rPr>
              <a:t>Nhiệt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muối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6" name="Picture 4" descr="NHCDROMCS2 08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2777"/>
          <a:stretch>
            <a:fillRect/>
          </a:stretch>
        </p:blipFill>
        <p:spPr bwMode="auto">
          <a:xfrm>
            <a:off x="3428740" y="3276600"/>
            <a:ext cx="5715260" cy="342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2400" y="3810000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Nhận xét sự thay đổi của độ muối và nhiệt độ giữa vùng biển nhiệt đới với vùng biển ôn đới</a:t>
            </a:r>
            <a:r>
              <a:rPr lang="nl-N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2983992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6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14400" y="1384757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  <a:endParaRPr lang="nl-NL" sz="28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Đại dương thế giới: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5800" y="2209800"/>
            <a:ext cx="525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</a:t>
            </a:r>
            <a:r>
              <a:rPr lang="en-US" sz="3000" b="1" dirty="0" smtClean="0">
                <a:solidFill>
                  <a:srgbClr val="C00000"/>
                </a:solidFill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</a:rPr>
              <a:t>Nhiệt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muối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22506" y="2753428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a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.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Nhiệt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: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4032" y="3178979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3826" y="4167357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NHCDROMCS2 08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2777"/>
          <a:stretch>
            <a:fillRect/>
          </a:stretch>
        </p:blipFill>
        <p:spPr bwMode="auto">
          <a:xfrm>
            <a:off x="4219814" y="3810000"/>
            <a:ext cx="4890139" cy="29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79897" y="5719069"/>
            <a:ext cx="3808379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biển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?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42671" y="4787857"/>
            <a:ext cx="4226795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nl-NL" sz="2800" dirty="0">
                <a:solidFill>
                  <a:srgbClr val="FF0000"/>
                </a:solidFill>
                <a:cs typeface="Times New Roman" pitchFamily="18" charset="0"/>
              </a:rPr>
              <a:t>- Tại sao nước biển lại mặn? Độ muối đó do đâu mà có?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2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5" y="4321665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4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1" grpId="0"/>
      <p:bldP spid="16" grpId="0"/>
      <p:bldP spid="18" grpId="0"/>
      <p:bldP spid="20" grpId="0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19200" y="6096000"/>
            <a:ext cx="69342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152400" y="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810000" y="2667000"/>
            <a:ext cx="1524000" cy="685800"/>
          </a:xfrm>
          <a:prstGeom prst="wedgeRectCallout">
            <a:avLst>
              <a:gd name="adj1" fmla="val -108958"/>
              <a:gd name="adj2" fmla="val -16689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Hồng Hải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(41 ‰)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7010400" y="457200"/>
            <a:ext cx="1905000" cy="762000"/>
          </a:xfrm>
          <a:prstGeom prst="wedgeRectCallout">
            <a:avLst>
              <a:gd name="adj1" fmla="val -82750"/>
              <a:gd name="adj2" fmla="val 131875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</a:rPr>
              <a:t>Biển Đông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00FF"/>
                </a:solidFill>
                <a:latin typeface="Times New Roman" pitchFamily="18" charset="0"/>
              </a:rPr>
              <a:t>(33 </a:t>
            </a:r>
            <a:r>
              <a:rPr lang="en-US" alt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‰)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191000" y="1600200"/>
            <a:ext cx="1524000" cy="685800"/>
          </a:xfrm>
          <a:prstGeom prst="wedgeRectCallout">
            <a:avLst>
              <a:gd name="adj1" fmla="val -132457"/>
              <a:gd name="adj2" fmla="val -11427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Biển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Đen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(17-22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‰)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5877929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352621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Hắc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51234" y="1066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</a:t>
            </a:r>
            <a:r>
              <a:rPr lang="en-US" sz="3000" b="1" dirty="0" smtClean="0">
                <a:solidFill>
                  <a:srgbClr val="C00000"/>
                </a:solidFill>
              </a:rPr>
              <a:t>. </a:t>
            </a:r>
            <a:r>
              <a:rPr lang="en-US" sz="3000" b="1" dirty="0" err="1">
                <a:solidFill>
                  <a:srgbClr val="C00000"/>
                </a:solidFill>
              </a:rPr>
              <a:t>Nhiệt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muối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14237" y="1631026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a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.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Nhiệt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: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2154901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2678121"/>
            <a:ext cx="5683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35 ‰.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703634" y="3560802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3. </a:t>
            </a:r>
            <a:r>
              <a:rPr lang="en-US" sz="3000" b="1" dirty="0" err="1" smtClean="0">
                <a:solidFill>
                  <a:srgbClr val="C00000"/>
                </a:solidFill>
              </a:rPr>
              <a:t>Sự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vận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động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3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pic>
        <p:nvPicPr>
          <p:cNvPr id="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9" y="181409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78732" y="718086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3</a:t>
            </a:r>
            <a:r>
              <a:rPr lang="en-US" sz="3200" b="1" dirty="0" smtClean="0">
                <a:solidFill>
                  <a:srgbClr val="C00000"/>
                </a:solidFill>
              </a:rPr>
              <a:t>. </a:t>
            </a:r>
            <a:r>
              <a:rPr lang="en-US" sz="3200" b="1" dirty="0" err="1">
                <a:solidFill>
                  <a:srgbClr val="C00000"/>
                </a:solidFill>
              </a:rPr>
              <a:t>Sự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động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của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biển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đại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dương</a:t>
            </a:r>
            <a:r>
              <a:rPr lang="en-US" sz="3200" b="1" dirty="0">
                <a:solidFill>
                  <a:srgbClr val="C00000"/>
                </a:solidFill>
              </a:rPr>
              <a:t>: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175295" y="2067580"/>
            <a:ext cx="70866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</a:rPr>
              <a:t>Biển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có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hình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thức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vận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động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nào</a:t>
            </a:r>
            <a:r>
              <a:rPr lang="en-US" sz="2800" b="1" i="1" dirty="0">
                <a:solidFill>
                  <a:srgbClr val="FF0000"/>
                </a:solidFill>
              </a:rPr>
              <a:t>? </a:t>
            </a:r>
            <a:endParaRPr lang="en-US" sz="2800" b="1" i="1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86772" y="1304030"/>
            <a:ext cx="7889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</a:rPr>
              <a:t>-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altLang="en-US" sz="2800" dirty="0" smtClean="0">
                <a:solidFill>
                  <a:srgbClr val="0000FF"/>
                </a:solidFill>
              </a:rPr>
              <a:t> 3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sự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vận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động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chính</a:t>
            </a:r>
            <a:r>
              <a:rPr lang="en-US" altLang="en-US" sz="2800" dirty="0" smtClean="0">
                <a:solidFill>
                  <a:srgbClr val="0000FF"/>
                </a:solidFill>
              </a:rPr>
              <a:t>: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sóng</a:t>
            </a:r>
            <a:r>
              <a:rPr lang="en-US" altLang="en-US" sz="2800" dirty="0" smtClean="0">
                <a:solidFill>
                  <a:srgbClr val="0000FF"/>
                </a:solidFill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thủy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triều</a:t>
            </a:r>
            <a:r>
              <a:rPr lang="en-US" altLang="en-US" sz="2800" dirty="0" smtClean="0">
                <a:solidFill>
                  <a:srgbClr val="0000FF"/>
                </a:solidFill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dòng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biển</a:t>
            </a:r>
            <a:r>
              <a:rPr lang="en-US" altLang="en-US" sz="2800" dirty="0" smtClean="0">
                <a:solidFill>
                  <a:srgbClr val="0000FF"/>
                </a:solidFill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837350" y="5906869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文本框 2054"/>
          <p:cNvSpPr txBox="1">
            <a:spLocks noChangeArrowheads="1"/>
          </p:cNvSpPr>
          <p:nvPr/>
        </p:nvSpPr>
        <p:spPr bwMode="auto">
          <a:xfrm>
            <a:off x="1746668" y="2928772"/>
            <a:ext cx="48860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clip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về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sự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vận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động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của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biển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endParaRPr lang="vi-VN" altLang="en-US" sz="2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95" y="3430885"/>
            <a:ext cx="4892478" cy="278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1709" y="6264033"/>
            <a:ext cx="190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Nguồn</a:t>
            </a:r>
            <a:r>
              <a:rPr lang="en-US" i="1" dirty="0" smtClean="0">
                <a:solidFill>
                  <a:prstClr val="black"/>
                </a:solidFill>
              </a:rPr>
              <a:t> YouTube</a:t>
            </a:r>
            <a:endParaRPr lang="en-US" i="1" dirty="0">
              <a:solidFill>
                <a:prstClr val="black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974949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9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393759"/>
            <a:ext cx="90328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2, 3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nl-NL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891702" cy="76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066800" y="383315"/>
            <a:ext cx="6781800" cy="312188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58821" y="4038600"/>
            <a:ext cx="3733800" cy="220979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259515"/>
              </p:ext>
            </p:extLst>
          </p:nvPr>
        </p:nvGraphicFramePr>
        <p:xfrm>
          <a:off x="4223426" y="4184877"/>
          <a:ext cx="4724400" cy="2139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908"/>
                <a:gridCol w="1458732"/>
                <a:gridCol w="1889760"/>
              </a:tblGrid>
              <a:tr h="694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Hình thức </a:t>
                      </a:r>
                      <a:r>
                        <a:rPr lang="nl-NL" sz="2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vận</a:t>
                      </a:r>
                      <a:r>
                        <a:rPr lang="nl-NL" sz="200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Khái niệm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Nguyên nhân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Sóng biển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Thủy triều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Dòng biển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1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THẢO </a:t>
            </a: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LUẬN 5’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SGK,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2 ,3 ,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910098"/>
              </p:ext>
            </p:extLst>
          </p:nvPr>
        </p:nvGraphicFramePr>
        <p:xfrm>
          <a:off x="443216" y="1524000"/>
          <a:ext cx="8515350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149"/>
                <a:gridCol w="6934201"/>
              </a:tblGrid>
              <a:tr h="237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1, 2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vi-VN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 những ảnh hưởng của sóng biển trong thực tiễn.</a:t>
                      </a: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5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3, 4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Ứng dụng của thủy triều trong thực tế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813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5, 6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vi-VN" sz="24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 nhân sinh ra dòng biển?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47991" y="6396335"/>
            <a:ext cx="83058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7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12032" y="1475601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3. </a:t>
            </a:r>
            <a:r>
              <a:rPr lang="en-US" sz="3000" b="1" dirty="0" err="1" smtClean="0">
                <a:solidFill>
                  <a:srgbClr val="C00000"/>
                </a:solidFill>
              </a:rPr>
              <a:t>Sự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vận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động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2362200"/>
            <a:ext cx="701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179135" y="3048000"/>
            <a:ext cx="274541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 TAI</a:t>
            </a:r>
          </a:p>
        </p:txBody>
      </p:sp>
      <p:pic>
        <p:nvPicPr>
          <p:cNvPr id="76803" name="Picture 3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304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6" descr="images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7" name="Picture 7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971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8" name="Picture 8" descr="images (3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9" name="Picture 9" descr="tải xuống (3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4648200"/>
            <a:ext cx="29908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0" name="Picture 10" descr="tải xuống (1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124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1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819400" y="0"/>
            <a:ext cx="35052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Hậu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quả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của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triều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cường</a:t>
            </a:r>
            <a:r>
              <a:rPr lang="en-US" altLang="en-US" dirty="0">
                <a:latin typeface="Tahoma" pitchFamily="34" charset="0"/>
                <a:cs typeface="Arial" charset="0"/>
              </a:rPr>
              <a:t> </a:t>
            </a: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188085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29" y="1905000"/>
            <a:ext cx="6242804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本框 2055"/>
          <p:cNvSpPr txBox="1">
            <a:spLocks noChangeArrowheads="1"/>
          </p:cNvSpPr>
          <p:nvPr/>
        </p:nvSpPr>
        <p:spPr bwMode="auto">
          <a:xfrm>
            <a:off x="1523998" y="152400"/>
            <a:ext cx="6484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72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72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6" name="文本框 2054"/>
          <p:cNvSpPr txBox="1">
            <a:spLocks noChangeArrowheads="1"/>
          </p:cNvSpPr>
          <p:nvPr/>
        </p:nvSpPr>
        <p:spPr bwMode="auto">
          <a:xfrm>
            <a:off x="1701315" y="1334869"/>
            <a:ext cx="5681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Các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cùng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video </a:t>
            </a:r>
            <a:endParaRPr lang="vi-VN" altLang="en-US" sz="3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7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383294" y="5844245"/>
            <a:ext cx="550489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5200" y="6184900"/>
            <a:ext cx="206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Nguồn</a:t>
            </a:r>
            <a:r>
              <a:rPr lang="en-US" i="1" dirty="0" smtClean="0"/>
              <a:t> </a:t>
            </a:r>
            <a:r>
              <a:rPr lang="en-US" i="1" dirty="0" err="1" smtClean="0"/>
              <a:t>Youtobe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53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200400" y="3048000"/>
            <a:ext cx="2743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PHÁP</a:t>
            </a:r>
          </a:p>
        </p:txBody>
      </p:sp>
      <p:pic>
        <p:nvPicPr>
          <p:cNvPr id="53251" name="Picture 3" descr="tải xuống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30003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971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image003-1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tải xuống (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images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-209550" y="22860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 err="1">
                <a:solidFill>
                  <a:srgbClr val="FFFF00"/>
                </a:solidFill>
              </a:rPr>
              <a:t>Đánh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bắt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xa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bờ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 smtClean="0">
                <a:solidFill>
                  <a:srgbClr val="FFFF00"/>
                </a:solidFill>
              </a:rPr>
              <a:t>để</a:t>
            </a:r>
            <a:r>
              <a:rPr lang="en-US" sz="2000" b="0" dirty="0" smtClean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giữ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biển</a:t>
            </a:r>
            <a:endParaRPr lang="en-US" sz="2000" b="0" dirty="0">
              <a:solidFill>
                <a:srgbClr val="FFFF00"/>
              </a:solidFill>
            </a:endParaRPr>
          </a:p>
        </p:txBody>
      </p:sp>
      <p:pic>
        <p:nvPicPr>
          <p:cNvPr id="53258" name="Picture 10" descr="images (2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895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 descr="images (4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3124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676399"/>
            <a:ext cx="7315200" cy="24929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6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26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(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600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SBT.</a:t>
            </a:r>
            <a:endParaRPr lang="en-US" sz="2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9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57438188"/>
              </p:ext>
            </p:extLst>
          </p:nvPr>
        </p:nvGraphicFramePr>
        <p:xfrm>
          <a:off x="381000" y="10668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1219200" y="76200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52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76399"/>
            <a:ext cx="73152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124200"/>
            <a:ext cx="8305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9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tải xuống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8153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b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 descr="tải xuống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41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28600" y="4800600"/>
            <a:ext cx="8763000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6742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14400" y="457200"/>
            <a:ext cx="7467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7" name="Picture 5" descr="tải xuống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495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289" y="908050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369715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990600" y="2286000"/>
            <a:ext cx="7086600" cy="315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289" y="908050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369715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618034" y="2209800"/>
            <a:ext cx="630676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5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0" y="2986088"/>
            <a:ext cx="180975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H</a:t>
            </a:r>
            <a:r>
              <a:rPr lang="en-US" altLang="en-US" sz="2800" b="1">
                <a:solidFill>
                  <a:srgbClr val="FF0000"/>
                </a:solidFill>
              </a:rPr>
              <a:t>àng hải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5720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19800" y="6477000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Sản xuất muối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581400"/>
            <a:ext cx="4554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81100" y="6477000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Đánh bắt cá</a:t>
            </a:r>
          </a:p>
        </p:txBody>
      </p:sp>
    </p:spTree>
    <p:extLst>
      <p:ext uri="{BB962C8B-B14F-4D97-AF65-F5344CB8AC3E}">
        <p14:creationId xmlns:p14="http://schemas.microsoft.com/office/powerpoint/2010/main" val="7330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24200" y="2895600"/>
            <a:ext cx="2819400" cy="12003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2895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54541" y="1381780"/>
            <a:ext cx="8575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nl-NL" sz="2800" b="1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Qua đoạn Video vừa xem hãy trả lời các câu hỏi sau:</a:t>
            </a:r>
            <a:endParaRPr lang="nl-NL" sz="28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963000"/>
              </p:ext>
            </p:extLst>
          </p:nvPr>
        </p:nvGraphicFramePr>
        <p:xfrm>
          <a:off x="457200" y="2300287"/>
          <a:ext cx="8270874" cy="196691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06325"/>
                <a:gridCol w="2618160"/>
                <a:gridCol w="3146389"/>
              </a:tblGrid>
              <a:tr h="1475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Tiểu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17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0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2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29" y="2282936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62" y="1516597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889387" y="1143271"/>
            <a:ext cx="3733800" cy="39482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09800" y="1560271"/>
            <a:ext cx="4572000" cy="411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just"/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 Sưu tầm thông tin về việc con người khai thác năng lượng từ sóng và thuỷ triều.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 Hãy sưu tầm tư liệu về ảnh hưởng của dòng biển nóng và dòng biển lạnh đối với các vùng ven bờ nơi chúng chảy qua.</a:t>
            </a:r>
            <a:endParaRPr lang="en-US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425102" cy="12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7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09600" y="1995487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38 </a:t>
            </a:r>
            <a:r>
              <a:rPr lang="en-US" u="none" dirty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- </a:t>
            </a:r>
            <a:r>
              <a:rPr lang="en-US" u="none" dirty="0" err="1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21:</a:t>
            </a:r>
            <a:endParaRPr lang="en-US" u="none" dirty="0">
              <a:solidFill>
                <a:srgbClr val="8064A2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8610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0" i="0" u="none" dirty="0" smtClean="0">
                <a:solidFill>
                  <a:srgbClr val="FF0000"/>
                </a:solidFill>
                <a:latin typeface="Tahoma" pitchFamily="34" charset="0"/>
              </a:rPr>
              <a:t>BIỂN VÀ ĐẠI DƯƠNG</a:t>
            </a:r>
            <a:endParaRPr lang="en-US" sz="50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093" name="WordArt 13"/>
          <p:cNvSpPr>
            <a:spLocks noChangeArrowheads="1" noChangeShapeType="1" noTextEdit="1"/>
          </p:cNvSpPr>
          <p:nvPr/>
        </p:nvSpPr>
        <p:spPr bwMode="auto">
          <a:xfrm>
            <a:off x="1104900" y="838200"/>
            <a:ext cx="7277100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5 – NÖÔÙC TREÂN TRAÙI </a:t>
            </a:r>
            <a:r>
              <a:rPr lang="en-US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2876550" y="228600"/>
            <a:ext cx="6115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Trường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THCS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Đoàn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Thị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Điểm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–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Địa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lí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endParaRPr lang="en-US" sz="2400" u="none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0247" name="Picture 18" descr="snews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49" y="6165850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621148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76300" y="3219033"/>
            <a:ext cx="7810500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2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Đại dương thế giới</a:t>
            </a:r>
            <a:r>
              <a:rPr lang="en-US" sz="3200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2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r>
              <a:rPr lang="en-US" sz="3200" b="1" dirty="0" err="1" smtClean="0">
                <a:solidFill>
                  <a:srgbClr val="993300"/>
                </a:solidFill>
              </a:rPr>
              <a:t>Nhiệt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độ</a:t>
            </a:r>
            <a:r>
              <a:rPr lang="en-US" sz="3200" b="1" dirty="0" smtClean="0">
                <a:solidFill>
                  <a:srgbClr val="993300"/>
                </a:solidFill>
              </a:rPr>
              <a:t>, </a:t>
            </a:r>
            <a:r>
              <a:rPr lang="en-US" sz="3200" b="1" dirty="0" err="1" smtClean="0">
                <a:solidFill>
                  <a:srgbClr val="993300"/>
                </a:solidFill>
              </a:rPr>
              <a:t>độ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muối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của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biển</a:t>
            </a:r>
            <a:r>
              <a:rPr lang="en-US" sz="3200" b="1" dirty="0" smtClean="0">
                <a:solidFill>
                  <a:srgbClr val="993300"/>
                </a:solidFill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3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r>
              <a:rPr lang="en-US" sz="3200" b="1" dirty="0" err="1" smtClean="0">
                <a:solidFill>
                  <a:srgbClr val="993300"/>
                </a:solidFill>
              </a:rPr>
              <a:t>Sự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vận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động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của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biển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và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đại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dương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endParaRPr lang="en-US" sz="32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/>
      <p:bldP spid="460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6066" y="986135"/>
            <a:ext cx="3667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Hình 1</a:t>
            </a:r>
            <a:endParaRPr lang="nl-NL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18.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1510605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924300" y="4419600"/>
            <a:ext cx="51435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908518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863405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" name="Oval 4"/>
          <p:cNvSpPr/>
          <p:nvPr/>
        </p:nvSpPr>
        <p:spPr>
          <a:xfrm>
            <a:off x="5486400" y="48768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622957" y="5963056"/>
            <a:ext cx="36765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584332" y="4912468"/>
            <a:ext cx="685800" cy="6858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758989" y="5963056"/>
            <a:ext cx="396843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4002931" y="1066800"/>
            <a:ext cx="4877543" cy="3537466"/>
          </a:xfrm>
          <a:prstGeom prst="rect">
            <a:avLst/>
          </a:prstGeom>
        </p:spPr>
      </p:pic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5095232" y="828171"/>
            <a:ext cx="1940668" cy="287777"/>
          </a:xfrm>
          <a:prstGeom prst="wedgeRectCallout">
            <a:avLst>
              <a:gd name="adj1" fmla="val 23166"/>
              <a:gd name="adj2" fmla="val 15973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5283300" y="3117056"/>
            <a:ext cx="1752600" cy="342900"/>
          </a:xfrm>
          <a:prstGeom prst="wedgeRectCallout">
            <a:avLst>
              <a:gd name="adj1" fmla="val -4056"/>
              <a:gd name="adj2" fmla="val -211882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7212249" y="1567467"/>
            <a:ext cx="1905000" cy="352022"/>
          </a:xfrm>
          <a:prstGeom prst="wedgeRectCallout">
            <a:avLst>
              <a:gd name="adj1" fmla="val 11208"/>
              <a:gd name="adj2" fmla="val 13537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7226030" y="3288506"/>
            <a:ext cx="1524000" cy="342900"/>
          </a:xfrm>
          <a:prstGeom prst="wedgeRectCallout">
            <a:avLst>
              <a:gd name="adj1" fmla="val -35782"/>
              <a:gd name="adj2" fmla="val -230820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962400" y="1600200"/>
            <a:ext cx="1905000" cy="352022"/>
          </a:xfrm>
          <a:prstGeom prst="wedgeRectCallout">
            <a:avLst>
              <a:gd name="adj1" fmla="val -13303"/>
              <a:gd name="adj2" fmla="val 14366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8" grpId="0" animBg="1"/>
      <p:bldP spid="3" grpId="0"/>
      <p:bldP spid="11" grpId="0"/>
      <p:bldP spid="12" grpId="0"/>
      <p:bldP spid="5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images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tải xuống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images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8" descr="images (8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SC079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9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648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3035" y="3210580"/>
            <a:ext cx="914400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C00000"/>
            </a:solidFill>
            <a:prstDash val="sysDot"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9158" name="Picture 6" descr="images (1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419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56099" y="2667000"/>
            <a:ext cx="2819400" cy="15696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086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1283</Words>
  <Application>Microsoft Office PowerPoint</Application>
  <PresentationFormat>On-screen Show (4:3)</PresentationFormat>
  <Paragraphs>153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1_Office Theme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OS</cp:lastModifiedBy>
  <cp:revision>21</cp:revision>
  <dcterms:created xsi:type="dcterms:W3CDTF">2021-07-18T20:31:10Z</dcterms:created>
  <dcterms:modified xsi:type="dcterms:W3CDTF">2021-07-26T00:32:41Z</dcterms:modified>
</cp:coreProperties>
</file>